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77" r:id="rId3"/>
    <p:sldId id="297" r:id="rId4"/>
    <p:sldId id="29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60"/>
  </p:normalViewPr>
  <p:slideViewPr>
    <p:cSldViewPr snapToGrid="0">
      <p:cViewPr varScale="1">
        <p:scale>
          <a:sx n="45" d="100"/>
          <a:sy n="45" d="100"/>
        </p:scale>
        <p:origin x="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923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6977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75156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8067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86239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6091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92299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74541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7577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72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3124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190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0891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222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1839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644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8844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05F8D17-A29E-4DEA-8093-5A84AE5FCF6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61528-458B-47FD-80F4-17390181EA0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25458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08685-7C56-DEC5-C82D-5DE54444D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400F1900-B644-A9FB-FCF9-2EBA16223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095999" cy="3019800"/>
          </a:xfrm>
          <a:prstGeom prst="rect">
            <a:avLst/>
          </a:prstGeom>
        </p:spPr>
      </p:pic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287C2C8-C800-E01B-D10D-5605F42D1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019801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46E47E56-4185-A121-0A6A-42EE65CE3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8"/>
            <a:ext cx="6095999" cy="3019801"/>
          </a:xfrm>
          <a:prstGeom prst="rect">
            <a:avLst/>
          </a:prstGeom>
        </p:spPr>
      </p:pic>
      <p:pic>
        <p:nvPicPr>
          <p:cNvPr id="16" name="Picture 1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03F2819-BC35-4A4C-AD58-1E90A9EDB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838198"/>
            <a:ext cx="6096001" cy="30198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BA84A6-BE5C-9FB0-AA7E-71AF505D60A5}"/>
              </a:ext>
            </a:extLst>
          </p:cNvPr>
          <p:cNvSpPr txBox="1"/>
          <p:nvPr/>
        </p:nvSpPr>
        <p:spPr>
          <a:xfrm>
            <a:off x="558800" y="3244333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Pump up around 7am and small pump up again 5pm</a:t>
            </a:r>
          </a:p>
        </p:txBody>
      </p:sp>
    </p:spTree>
    <p:extLst>
      <p:ext uri="{BB962C8B-B14F-4D97-AF65-F5344CB8AC3E}">
        <p14:creationId xmlns:p14="http://schemas.microsoft.com/office/powerpoint/2010/main" val="268764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FCC82-1A18-0B00-441D-DD6564274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58DEFF6E-3F04-7421-31B1-1CCB74027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18" y="3834245"/>
            <a:ext cx="6103981" cy="3023755"/>
          </a:xfrm>
          <a:prstGeom prst="rect">
            <a:avLst/>
          </a:prstGeom>
        </p:spPr>
      </p:pic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EF82452-3C39-ADDF-E01B-A1C969253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17" y="1"/>
            <a:ext cx="6103982" cy="3023756"/>
          </a:xfrm>
          <a:prstGeom prst="rect">
            <a:avLst/>
          </a:prstGeom>
        </p:spPr>
      </p:pic>
      <p:pic>
        <p:nvPicPr>
          <p:cNvPr id="23" name="Picture 2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30BA9BA-08FC-C93B-E772-99909A95E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103982" cy="30237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049DBA-0820-7706-DBF8-998568818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4243"/>
            <a:ext cx="6103983" cy="302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9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5B84A-468C-5A40-29D7-108A509B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32BB80C-6DEE-114B-D403-E369DB779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3019802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0541009C-1DC3-B387-0FA3-2E3C3D3F8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3019802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17967A42-B768-A603-25C1-D013FEDD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8"/>
            <a:ext cx="6096001" cy="3019802"/>
          </a:xfrm>
          <a:prstGeom prst="rect">
            <a:avLst/>
          </a:prstGeom>
        </p:spPr>
      </p:pic>
      <p:pic>
        <p:nvPicPr>
          <p:cNvPr id="17" name="Picture 16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33AD7923-0705-D728-B78A-03E22A711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838197"/>
            <a:ext cx="6096002" cy="3019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A473FD-9B3A-CCB2-B9F6-5EBC98ABD4D0}"/>
              </a:ext>
            </a:extLst>
          </p:cNvPr>
          <p:cNvSpPr txBox="1"/>
          <p:nvPr/>
        </p:nvSpPr>
        <p:spPr>
          <a:xfrm>
            <a:off x="1168400" y="3429000"/>
            <a:ext cx="681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Pum</a:t>
            </a:r>
            <a:r>
              <a:rPr lang="en-MY" altLang="zh-CN" dirty="0" err="1"/>
              <a:t>ps</a:t>
            </a:r>
            <a:r>
              <a:rPr lang="en-MY" altLang="zh-CN" dirty="0"/>
              <a:t> up at 7am maintained 10am-5pm and drops 930pm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9407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5049-B780-6CC1-6DB0-30DA33D8A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D11527EB-CF19-A39E-1ED8-77B90876D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838198"/>
            <a:ext cx="6096001" cy="3019802"/>
          </a:xfrm>
          <a:prstGeom prst="rect">
            <a:avLst/>
          </a:prstGeom>
        </p:spPr>
      </p:pic>
      <p:pic>
        <p:nvPicPr>
          <p:cNvPr id="9" name="Picture 8" descr="A graph of colored lines&#10;&#10;AI-generated content may be incorrect.">
            <a:extLst>
              <a:ext uri="{FF2B5EF4-FFF2-40B4-BE49-F238E27FC236}">
                <a16:creationId xmlns:a16="http://schemas.microsoft.com/office/drawing/2014/main" id="{19F9C3BB-7EB7-0BBE-EFE8-EDB1D8A3B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5999" cy="3019801"/>
          </a:xfrm>
          <a:prstGeom prst="rect">
            <a:avLst/>
          </a:prstGeom>
        </p:spPr>
      </p:pic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559359F-0E04-B0C5-4D08-23E00BCF9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8" cy="3019801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8B6FE347-B856-DECB-C967-0D43497FA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38199"/>
            <a:ext cx="6095998" cy="30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200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20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Yang  Wong</dc:creator>
  <cp:lastModifiedBy>Qi Yang  Wong</cp:lastModifiedBy>
  <cp:revision>1</cp:revision>
  <dcterms:created xsi:type="dcterms:W3CDTF">2025-10-27T03:18:41Z</dcterms:created>
  <dcterms:modified xsi:type="dcterms:W3CDTF">2025-10-27T03:19:39Z</dcterms:modified>
</cp:coreProperties>
</file>